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0" d="100"/>
          <a:sy n="80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30/10/2015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TEMA: Método de estudio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Licenciatura en Ingeniería Industrial 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L.C. Rocío Rodríguez León 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504" y="27809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ERRRE</a:t>
            </a:r>
            <a:endParaRPr lang="es-MX" dirty="0"/>
          </a:p>
        </p:txBody>
      </p:sp>
      <p:sp>
        <p:nvSpPr>
          <p:cNvPr id="6" name="5 Abrir llave"/>
          <p:cNvSpPr/>
          <p:nvPr/>
        </p:nvSpPr>
        <p:spPr>
          <a:xfrm>
            <a:off x="1115616" y="240697"/>
            <a:ext cx="720080" cy="542055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1835696" y="4046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Concepto</a:t>
            </a:r>
            <a:endParaRPr lang="es-MX" dirty="0"/>
          </a:p>
        </p:txBody>
      </p:sp>
      <p:sp>
        <p:nvSpPr>
          <p:cNvPr id="8" name="7 Abrir llave"/>
          <p:cNvSpPr/>
          <p:nvPr/>
        </p:nvSpPr>
        <p:spPr>
          <a:xfrm>
            <a:off x="3707904" y="116632"/>
            <a:ext cx="432048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95936" y="375047"/>
            <a:ext cx="39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Es un método que te permite explorar, adquirir, reflexionar, repasar y evaluar lo que deseas estudiar/aprender. </a:t>
            </a:r>
            <a:endParaRPr lang="es-MX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763688" y="17008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Características</a:t>
            </a:r>
            <a:endParaRPr lang="es-MX" dirty="0"/>
          </a:p>
        </p:txBody>
      </p:sp>
      <p:sp>
        <p:nvSpPr>
          <p:cNvPr id="11" name="10 Abrir llave"/>
          <p:cNvSpPr/>
          <p:nvPr/>
        </p:nvSpPr>
        <p:spPr>
          <a:xfrm>
            <a:off x="3750113" y="1372126"/>
            <a:ext cx="461847" cy="9767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1835696" y="36450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Pasos</a:t>
            </a:r>
            <a:endParaRPr lang="es-MX" dirty="0"/>
          </a:p>
        </p:txBody>
      </p:sp>
      <p:sp>
        <p:nvSpPr>
          <p:cNvPr id="13" name="12 Abrir llave"/>
          <p:cNvSpPr/>
          <p:nvPr/>
        </p:nvSpPr>
        <p:spPr>
          <a:xfrm>
            <a:off x="2699792" y="2564904"/>
            <a:ext cx="504056" cy="25922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3059832" y="256490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</a:t>
            </a:r>
            <a:r>
              <a:rPr lang="es-MX" sz="1200" b="1" dirty="0" smtClean="0"/>
              <a:t>xploración: </a:t>
            </a:r>
            <a:r>
              <a:rPr lang="es-MX" sz="1200" dirty="0" smtClean="0"/>
              <a:t>Examen </a:t>
            </a:r>
            <a:r>
              <a:rPr lang="es-MX" sz="1200" dirty="0" err="1" smtClean="0"/>
              <a:t>preeliminar</a:t>
            </a:r>
            <a:r>
              <a:rPr lang="es-MX" sz="1200" dirty="0" smtClean="0"/>
              <a:t> de lo que se va </a:t>
            </a:r>
            <a:r>
              <a:rPr lang="es-MX" sz="1200" dirty="0" smtClean="0"/>
              <a:t>estudiar.</a:t>
            </a:r>
            <a:endParaRPr lang="es-MX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059832" y="292494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R</a:t>
            </a:r>
            <a:r>
              <a:rPr lang="es-MX" sz="1200" b="1" dirty="0" smtClean="0"/>
              <a:t>ecepción: </a:t>
            </a:r>
            <a:r>
              <a:rPr lang="es-MX" sz="1200" dirty="0" smtClean="0"/>
              <a:t>Captar la información relativa del tema (Lectura, audición y observación</a:t>
            </a:r>
            <a:r>
              <a:rPr lang="es-MX" sz="1200" dirty="0" smtClean="0"/>
              <a:t>).</a:t>
            </a:r>
            <a:endParaRPr lang="es-MX" sz="12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059832" y="3284984"/>
            <a:ext cx="540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R</a:t>
            </a:r>
            <a:r>
              <a:rPr lang="es-MX" sz="1200" b="1" dirty="0" smtClean="0"/>
              <a:t>eflexión:</a:t>
            </a:r>
            <a:r>
              <a:rPr lang="es-MX" sz="1200" dirty="0" smtClean="0"/>
              <a:t> Consiste en analizar, comparar, deducir, definir, generalizar a través de tomar apuntes subrayar, elaborar organizadores gráficos, exponer el </a:t>
            </a:r>
            <a:r>
              <a:rPr lang="es-MX" sz="1200" dirty="0" smtClean="0"/>
              <a:t>tema.</a:t>
            </a:r>
            <a:endParaRPr lang="es-MX" sz="1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59832" y="3861048"/>
            <a:ext cx="55446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R</a:t>
            </a:r>
            <a:r>
              <a:rPr lang="es-MX" sz="1200" b="1" dirty="0" smtClean="0"/>
              <a:t>epaso: </a:t>
            </a:r>
            <a:r>
              <a:rPr lang="es-MX" sz="1200" dirty="0" smtClean="0"/>
              <a:t>Es volver a leer lo aprendido, al día siguiente, a los 15 días y </a:t>
            </a:r>
            <a:r>
              <a:rPr lang="es-MX" sz="1200" dirty="0" err="1" smtClean="0"/>
              <a:t>vísperos</a:t>
            </a:r>
            <a:r>
              <a:rPr lang="es-MX" sz="1200" dirty="0" smtClean="0"/>
              <a:t> al examen. </a:t>
            </a:r>
            <a:endParaRPr lang="es-MX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059832" y="4365104"/>
            <a:ext cx="54785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E</a:t>
            </a:r>
            <a:r>
              <a:rPr lang="es-MX" sz="1200" b="1" dirty="0" smtClean="0"/>
              <a:t>valuación:</a:t>
            </a:r>
            <a:r>
              <a:rPr lang="es-MX" sz="1200" dirty="0" smtClean="0"/>
              <a:t> Realiza un análisis de lo aprendido repitiendo con tus propias palabras lo adquirido, formulando pregunta y responderlas, hacer o contestar una evaluación previa. </a:t>
            </a:r>
            <a:endParaRPr lang="es-MX" sz="12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995936" y="1589891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MX" sz="1200" dirty="0" smtClean="0"/>
              <a:t>Requiere </a:t>
            </a:r>
            <a:r>
              <a:rPr lang="es-MX" sz="1200" dirty="0" smtClean="0"/>
              <a:t>perseverancia.</a:t>
            </a:r>
            <a:endParaRPr lang="es-MX" sz="1200" dirty="0" smtClean="0"/>
          </a:p>
          <a:p>
            <a:pPr marL="228600" indent="-228600">
              <a:buAutoNum type="arabicPeriod"/>
            </a:pPr>
            <a:r>
              <a:rPr lang="es-MX" sz="1200" dirty="0" smtClean="0"/>
              <a:t>Es un método de </a:t>
            </a:r>
            <a:r>
              <a:rPr lang="es-MX" sz="1200" dirty="0" smtClean="0"/>
              <a:t>análisis.</a:t>
            </a:r>
            <a:endParaRPr lang="es-MX" sz="1200" dirty="0" smtClean="0"/>
          </a:p>
          <a:p>
            <a:pPr marL="228600" indent="-228600">
              <a:buAutoNum type="arabicPeriod"/>
            </a:pPr>
            <a:r>
              <a:rPr lang="es-MX" sz="1200" dirty="0" smtClean="0"/>
              <a:t>Objetividad.</a:t>
            </a:r>
            <a:endParaRPr lang="es-MX" sz="1200" dirty="0" smtClean="0"/>
          </a:p>
          <a:p>
            <a:pPr marL="228600" indent="-228600">
              <a:buAutoNum type="arabicPeriod"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544" y="1971800"/>
            <a:ext cx="79928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Olcese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S., A. (2005). 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Como estudiar con éxito/Técnicas y hábitos de estudio .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México: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Alfaomega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184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Tema de Office</vt:lpstr>
      <vt:lpstr>1_Tema de Office</vt:lpstr>
      <vt:lpstr>TEMA: Método de estudio</vt:lpstr>
      <vt:lpstr>Diapositiva 2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20</cp:revision>
  <dcterms:created xsi:type="dcterms:W3CDTF">2012-12-04T21:22:09Z</dcterms:created>
  <dcterms:modified xsi:type="dcterms:W3CDTF">2015-10-30T16:20:03Z</dcterms:modified>
</cp:coreProperties>
</file>